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0"/>
  </p:notesMasterIdLst>
  <p:sldIdLst>
    <p:sldId id="266" r:id="rId2"/>
    <p:sldId id="271" r:id="rId3"/>
    <p:sldId id="267" r:id="rId4"/>
    <p:sldId id="269" r:id="rId5"/>
    <p:sldId id="272" r:id="rId6"/>
    <p:sldId id="273" r:id="rId7"/>
    <p:sldId id="268" r:id="rId8"/>
    <p:sldId id="270" r:id="rId9"/>
  </p:sldIdLst>
  <p:sldSz cx="12192000" cy="6858000"/>
  <p:notesSz cx="6858000" cy="9144000"/>
  <p:custDataLst>
    <p:tags r:id="rId1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3/23/2023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B73D5283-5B8A-254B-A368-CC1DEFECBB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31DFAFC4-B0AF-6B4E-AE3B-4BDC901764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128FC941-B660-CE40-9D68-2EF9EEDF7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227BED-0C80-5740-8084-17E8648A3BC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183CF7-6CD8-3441-9A59-3867AE608C2B}"/>
              </a:ext>
            </a:extLst>
          </p:cNvPr>
          <p:cNvSpPr/>
          <p:nvPr userDrawn="1"/>
        </p:nvSpPr>
        <p:spPr>
          <a:xfrm>
            <a:off x="541338" y="390525"/>
            <a:ext cx="11125200" cy="60975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CE3C0D-1B0D-3240-98E1-7C9A277F7935}"/>
              </a:ext>
            </a:extLst>
          </p:cNvPr>
          <p:cNvSpPr/>
          <p:nvPr userDrawn="1"/>
        </p:nvSpPr>
        <p:spPr>
          <a:xfrm>
            <a:off x="350361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5CAE6-CBA2-FC49-82F7-D847EBE3EA63}"/>
              </a:ext>
            </a:extLst>
          </p:cNvPr>
          <p:cNvSpPr/>
          <p:nvPr userDrawn="1"/>
        </p:nvSpPr>
        <p:spPr>
          <a:xfrm>
            <a:off x="36068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06A284-BA80-5F45-9123-71EE52CAA741}"/>
              </a:ext>
            </a:extLst>
          </p:cNvPr>
          <p:cNvSpPr/>
          <p:nvPr userDrawn="1"/>
        </p:nvSpPr>
        <p:spPr>
          <a:xfrm>
            <a:off x="339725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2EC0BD-2A54-9944-8ACD-EB06ED78EF06}"/>
              </a:ext>
            </a:extLst>
          </p:cNvPr>
          <p:cNvSpPr/>
          <p:nvPr userDrawn="1"/>
        </p:nvSpPr>
        <p:spPr>
          <a:xfrm>
            <a:off x="66040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831615-C365-2446-B852-770DA000D06A}"/>
              </a:ext>
            </a:extLst>
          </p:cNvPr>
          <p:cNvSpPr/>
          <p:nvPr userDrawn="1"/>
        </p:nvSpPr>
        <p:spPr>
          <a:xfrm>
            <a:off x="6710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AE0C90-A9C7-5F40-970E-C6FBCD1CF140}"/>
              </a:ext>
            </a:extLst>
          </p:cNvPr>
          <p:cNvSpPr/>
          <p:nvPr userDrawn="1"/>
        </p:nvSpPr>
        <p:spPr>
          <a:xfrm>
            <a:off x="6500813" y="2833688"/>
            <a:ext cx="58737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4AA589-0B05-9147-B459-2A8AA9F2728C}"/>
              </a:ext>
            </a:extLst>
          </p:cNvPr>
          <p:cNvSpPr/>
          <p:nvPr userDrawn="1"/>
        </p:nvSpPr>
        <p:spPr>
          <a:xfrm>
            <a:off x="9736138" y="2833688"/>
            <a:ext cx="61912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604EB2-3996-1C46-9ACF-737F9705C921}"/>
              </a:ext>
            </a:extLst>
          </p:cNvPr>
          <p:cNvSpPr/>
          <p:nvPr userDrawn="1"/>
        </p:nvSpPr>
        <p:spPr>
          <a:xfrm>
            <a:off x="9842500" y="2833688"/>
            <a:ext cx="58738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54A111-0E40-DA44-A4C5-EBD1069315F8}"/>
              </a:ext>
            </a:extLst>
          </p:cNvPr>
          <p:cNvSpPr/>
          <p:nvPr userDrawn="1"/>
        </p:nvSpPr>
        <p:spPr>
          <a:xfrm>
            <a:off x="9631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7B3ADB-AC37-BD43-8F32-8D4149E461C0}"/>
              </a:ext>
            </a:extLst>
          </p:cNvPr>
          <p:cNvSpPr/>
          <p:nvPr userDrawn="1"/>
        </p:nvSpPr>
        <p:spPr>
          <a:xfrm>
            <a:off x="350361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136EFC-543F-2C42-88D7-AD534D22CF48}"/>
              </a:ext>
            </a:extLst>
          </p:cNvPr>
          <p:cNvSpPr/>
          <p:nvPr userDrawn="1"/>
        </p:nvSpPr>
        <p:spPr>
          <a:xfrm>
            <a:off x="36068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3B2E69-5C75-564D-A308-D180A3903B23}"/>
              </a:ext>
            </a:extLst>
          </p:cNvPr>
          <p:cNvSpPr/>
          <p:nvPr userDrawn="1"/>
        </p:nvSpPr>
        <p:spPr>
          <a:xfrm>
            <a:off x="339725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9FDF74-1C7F-334F-9A68-ADE646758E1C}"/>
              </a:ext>
            </a:extLst>
          </p:cNvPr>
          <p:cNvSpPr/>
          <p:nvPr userDrawn="1"/>
        </p:nvSpPr>
        <p:spPr>
          <a:xfrm>
            <a:off x="66040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37FD00-9F73-C149-804D-E2BDEF046768}"/>
              </a:ext>
            </a:extLst>
          </p:cNvPr>
          <p:cNvSpPr/>
          <p:nvPr userDrawn="1"/>
        </p:nvSpPr>
        <p:spPr>
          <a:xfrm>
            <a:off x="6710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9D0A55-E8F8-824F-8E68-EAAA98F79FBD}"/>
              </a:ext>
            </a:extLst>
          </p:cNvPr>
          <p:cNvSpPr/>
          <p:nvPr userDrawn="1"/>
        </p:nvSpPr>
        <p:spPr>
          <a:xfrm>
            <a:off x="6500813" y="5505450"/>
            <a:ext cx="58737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B5C7976-0B8C-9E41-B9A3-D61BCC2CEBDD}"/>
              </a:ext>
            </a:extLst>
          </p:cNvPr>
          <p:cNvSpPr/>
          <p:nvPr userDrawn="1"/>
        </p:nvSpPr>
        <p:spPr>
          <a:xfrm>
            <a:off x="9736138" y="5505450"/>
            <a:ext cx="61912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0B51DC-FE13-4E49-A78C-BF5A2B9C6086}"/>
              </a:ext>
            </a:extLst>
          </p:cNvPr>
          <p:cNvSpPr/>
          <p:nvPr userDrawn="1"/>
        </p:nvSpPr>
        <p:spPr>
          <a:xfrm>
            <a:off x="9842500" y="5505450"/>
            <a:ext cx="58738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FB3094-E1B9-CF47-B56B-50E35397FA31}"/>
              </a:ext>
            </a:extLst>
          </p:cNvPr>
          <p:cNvSpPr/>
          <p:nvPr userDrawn="1"/>
        </p:nvSpPr>
        <p:spPr>
          <a:xfrm>
            <a:off x="9631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89A109A-17E3-AE48-A89B-9166F226F9FA}"/>
              </a:ext>
            </a:extLst>
          </p:cNvPr>
          <p:cNvSpPr/>
          <p:nvPr userDrawn="1"/>
        </p:nvSpPr>
        <p:spPr>
          <a:xfrm>
            <a:off x="231140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76505E-7264-034D-B57A-3F46EFB53CED}"/>
              </a:ext>
            </a:extLst>
          </p:cNvPr>
          <p:cNvSpPr/>
          <p:nvPr userDrawn="1"/>
        </p:nvSpPr>
        <p:spPr>
          <a:xfrm>
            <a:off x="541655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5A3A19-4E1E-A741-8BE9-432894F50D43}"/>
              </a:ext>
            </a:extLst>
          </p:cNvPr>
          <p:cNvSpPr/>
          <p:nvPr userDrawn="1"/>
        </p:nvSpPr>
        <p:spPr>
          <a:xfrm>
            <a:off x="231140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067705-75FA-F043-AECC-2E157E73C1EE}"/>
              </a:ext>
            </a:extLst>
          </p:cNvPr>
          <p:cNvSpPr/>
          <p:nvPr userDrawn="1"/>
        </p:nvSpPr>
        <p:spPr>
          <a:xfrm>
            <a:off x="8545513" y="3659188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D266AD-9346-5D44-B70D-EC0556C9B06E}"/>
              </a:ext>
            </a:extLst>
          </p:cNvPr>
          <p:cNvSpPr/>
          <p:nvPr userDrawn="1"/>
        </p:nvSpPr>
        <p:spPr>
          <a:xfrm>
            <a:off x="541655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5E8EE4-C239-1743-880A-1AE574F4DE36}"/>
              </a:ext>
            </a:extLst>
          </p:cNvPr>
          <p:cNvSpPr/>
          <p:nvPr userDrawn="1"/>
        </p:nvSpPr>
        <p:spPr>
          <a:xfrm>
            <a:off x="8545513" y="836613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691409" y="3039142"/>
            <a:ext cx="6096000" cy="779719"/>
          </a:xfrm>
        </p:spPr>
        <p:txBody>
          <a:bodyPr>
            <a:noAutofit/>
          </a:bodyPr>
          <a:lstStyle>
            <a:lvl1pPr marL="0" algn="ctr">
              <a:defRPr sz="3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410691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512424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644794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644794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512424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410691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121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9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/>
              <a:pPr>
                <a:defRPr/>
              </a:pPr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  <p:sldLayoutId id="2147483942" r:id="rId23"/>
    <p:sldLayoutId id="2147483943" r:id="rId24"/>
    <p:sldLayoutId id="2147483944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90925" y="2346325"/>
            <a:ext cx="4983163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Multi-tier Architecture</a:t>
            </a:r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590925" y="3948113"/>
            <a:ext cx="4983163" cy="5381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Project 2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1BE9-6F28-018F-03DD-C177AA9C7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Team Amber</a:t>
            </a:r>
            <a:endParaRPr lang="en-US" b="0" kern="1200" dirty="0"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CDE26-A767-7E4E-1CB7-8C1DEE410B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20870" y="1665962"/>
            <a:ext cx="2625416" cy="1763038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baseline="0" dirty="0">
                <a:latin typeface="+mn-lt"/>
                <a:ea typeface="+mn-ea"/>
                <a:cs typeface="Arial" panose="020B0604020202020204" pitchFamily="34" charset="0"/>
              </a:rPr>
              <a:t>Arthur G. </a:t>
            </a:r>
          </a:p>
          <a:p>
            <a:pPr>
              <a:spcAft>
                <a:spcPts val="600"/>
              </a:spcAft>
            </a:pPr>
            <a:r>
              <a:rPr lang="en-US" b="1" kern="1200" baseline="0" dirty="0">
                <a:latin typeface="+mn-lt"/>
                <a:ea typeface="+mn-ea"/>
                <a:cs typeface="Arial" panose="020B0604020202020204" pitchFamily="34" charset="0"/>
              </a:rPr>
              <a:t>Jordi R</a:t>
            </a:r>
          </a:p>
          <a:p>
            <a:pPr>
              <a:spcAft>
                <a:spcPts val="600"/>
              </a:spcAft>
            </a:pPr>
            <a:r>
              <a:rPr lang="en-US" b="1" kern="1200" baseline="0" dirty="0">
                <a:latin typeface="+mn-lt"/>
                <a:ea typeface="+mn-ea"/>
                <a:cs typeface="Arial" panose="020B0604020202020204" pitchFamily="34" charset="0"/>
              </a:rPr>
              <a:t>Kristina G.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3DECCE5-D95B-36A1-1B92-54411F8987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48987" y="4563963"/>
            <a:ext cx="2451652" cy="1280214"/>
          </a:xfrm>
        </p:spPr>
        <p:txBody>
          <a:bodyPr/>
          <a:lstStyle/>
          <a:p>
            <a:r>
              <a:rPr lang="en-US" dirty="0"/>
              <a:t>Be creative!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E6638-E4B5-B894-2A57-CD6A93151055}"/>
              </a:ext>
            </a:extLst>
          </p:cNvPr>
          <p:cNvSpPr txBox="1"/>
          <p:nvPr/>
        </p:nvSpPr>
        <p:spPr bwMode="auto">
          <a:xfrm>
            <a:off x="6998316" y="4551931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700" b="1" kern="1200" baseline="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Establish a multi-tier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02150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6EE318-3B52-AE16-09E5-0A1E00781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8" y="440269"/>
            <a:ext cx="10861228" cy="59774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8B1-5974-F222-F85B-282021CD7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1820" y="507037"/>
            <a:ext cx="10008359" cy="1211047"/>
          </a:xfrm>
        </p:spPr>
        <p:txBody>
          <a:bodyPr/>
          <a:lstStyle/>
          <a:p>
            <a:r>
              <a:rPr lang="en-US" dirty="0"/>
              <a:t>&lt;Codes&gt;     </a:t>
            </a:r>
            <a:r>
              <a:rPr lang="en-US" sz="2800" dirty="0"/>
              <a:t>Lambda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438E07-6E5D-70BE-9B06-73B32125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48" y="1718084"/>
            <a:ext cx="4276301" cy="436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2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8B1-5974-F222-F85B-282021CD7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1820" y="507037"/>
            <a:ext cx="10008359" cy="1211047"/>
          </a:xfrm>
        </p:spPr>
        <p:txBody>
          <a:bodyPr/>
          <a:lstStyle/>
          <a:p>
            <a:r>
              <a:rPr lang="en-US" dirty="0"/>
              <a:t>&lt;Codes&gt;   </a:t>
            </a:r>
            <a:r>
              <a:rPr lang="en-US" sz="2800" dirty="0"/>
              <a:t>Python in Linux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E98B96-E9D7-76BC-6E20-305A2234F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" r="30357" b="27860"/>
          <a:stretch/>
        </p:blipFill>
        <p:spPr bwMode="auto">
          <a:xfrm>
            <a:off x="1770482" y="1632892"/>
            <a:ext cx="8651034" cy="438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8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38B1-5974-F222-F85B-282021CD7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1820" y="507037"/>
            <a:ext cx="10008359" cy="1211047"/>
          </a:xfrm>
        </p:spPr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CronTab</a:t>
            </a:r>
            <a:r>
              <a:rPr lang="en-US" dirty="0"/>
              <a:t>&gt; 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B2B2FA-EEA3-AEAF-9262-D455DB547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5" r="46582" b="50000"/>
          <a:stretch/>
        </p:blipFill>
        <p:spPr bwMode="auto">
          <a:xfrm>
            <a:off x="2839615" y="2890157"/>
            <a:ext cx="6512767" cy="107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6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C8FF8349-7E8B-C34C-B27A-1B6029B3979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 rot="16200000">
            <a:off x="-1855787" y="3122613"/>
            <a:ext cx="6096000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Lessons Learned</a:t>
            </a:r>
          </a:p>
        </p:txBody>
      </p:sp>
      <p:sp>
        <p:nvSpPr>
          <p:cNvPr id="32770" name="Text Placeholder 2">
            <a:extLst>
              <a:ext uri="{FF2B5EF4-FFF2-40B4-BE49-F238E27FC236}">
                <a16:creationId xmlns:a16="http://schemas.microsoft.com/office/drawing/2014/main" id="{1114010C-3634-1B44-977D-17B3D44C12F9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2406650" y="1453197"/>
            <a:ext cx="2178050" cy="112426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Pay attention to scripting languages</a:t>
            </a:r>
          </a:p>
        </p:txBody>
      </p:sp>
      <p:sp>
        <p:nvSpPr>
          <p:cNvPr id="32771" name="Text Placeholder 3">
            <a:extLst>
              <a:ext uri="{FF2B5EF4-FFF2-40B4-BE49-F238E27FC236}">
                <a16:creationId xmlns:a16="http://schemas.microsoft.com/office/drawing/2014/main" id="{E6BADBB5-108D-E045-BD88-BFE4A66839FB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>
          <a:xfrm>
            <a:off x="5530850" y="1697038"/>
            <a:ext cx="2179638" cy="636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Think ahead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-structure-</a:t>
            </a:r>
          </a:p>
        </p:txBody>
      </p:sp>
      <p:sp>
        <p:nvSpPr>
          <p:cNvPr id="32772" name="Text Placeholder 4">
            <a:extLst>
              <a:ext uri="{FF2B5EF4-FFF2-40B4-BE49-F238E27FC236}">
                <a16:creationId xmlns:a16="http://schemas.microsoft.com/office/drawing/2014/main" id="{59EA3EE8-3EE7-6D4A-9AAA-8845C68C4F39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>
          <a:xfrm>
            <a:off x="8656638" y="1641475"/>
            <a:ext cx="2179637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Research</a:t>
            </a:r>
          </a:p>
        </p:txBody>
      </p:sp>
      <p:sp>
        <p:nvSpPr>
          <p:cNvPr id="32773" name="Text Placeholder 5">
            <a:extLst>
              <a:ext uri="{FF2B5EF4-FFF2-40B4-BE49-F238E27FC236}">
                <a16:creationId xmlns:a16="http://schemas.microsoft.com/office/drawing/2014/main" id="{4B4E83D9-EDE4-374C-834F-A46BFCB1618C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2416175" y="4578350"/>
            <a:ext cx="2178050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Keep it simple</a:t>
            </a:r>
          </a:p>
        </p:txBody>
      </p:sp>
      <p:sp>
        <p:nvSpPr>
          <p:cNvPr id="32774" name="Text Placeholder 6">
            <a:extLst>
              <a:ext uri="{FF2B5EF4-FFF2-40B4-BE49-F238E27FC236}">
                <a16:creationId xmlns:a16="http://schemas.microsoft.com/office/drawing/2014/main" id="{7ED4706B-F41D-A444-800C-C9D922941213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>
          <a:xfrm>
            <a:off x="5590816" y="4524375"/>
            <a:ext cx="2059706" cy="636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Keep it simple</a:t>
            </a:r>
          </a:p>
        </p:txBody>
      </p:sp>
      <p:sp>
        <p:nvSpPr>
          <p:cNvPr id="32775" name="Text Placeholder 7">
            <a:extLst>
              <a:ext uri="{FF2B5EF4-FFF2-40B4-BE49-F238E27FC236}">
                <a16:creationId xmlns:a16="http://schemas.microsoft.com/office/drawing/2014/main" id="{C39D8CF6-BEB0-0F4F-97A8-7C26E94815A0}"/>
              </a:ext>
            </a:extLst>
          </p:cNvPr>
          <p:cNvSpPr>
            <a:spLocks noGrp="1" noChangeArrowheads="1"/>
          </p:cNvSpPr>
          <p:nvPr>
            <p:ph type="body" sz="quarter" idx="21"/>
          </p:nvPr>
        </p:nvSpPr>
        <p:spPr>
          <a:xfrm>
            <a:off x="8656638" y="4537075"/>
            <a:ext cx="2179637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Glegoo" pitchFamily="2" charset="0"/>
              </a:rPr>
              <a:t>Keep it simple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7C9A4-73B5-7E65-EF09-51C642489A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0362" y="540213"/>
            <a:ext cx="11471275" cy="637287"/>
          </a:xfrm>
        </p:spPr>
        <p:txBody>
          <a:bodyPr/>
          <a:lstStyle/>
          <a:p>
            <a:r>
              <a:rPr lang="en-US" dirty="0"/>
              <a:t>Achievement unlocked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4FC98E-AE01-AE3E-7925-916109A3D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5"/>
          <a:stretch/>
        </p:blipFill>
        <p:spPr bwMode="auto">
          <a:xfrm>
            <a:off x="708353" y="2241925"/>
            <a:ext cx="10878062" cy="235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96CE0A-5F45-9B4B-4B31-89910B577789}"/>
              </a:ext>
            </a:extLst>
          </p:cNvPr>
          <p:cNvSpPr txBox="1">
            <a:spLocks/>
          </p:cNvSpPr>
          <p:nvPr/>
        </p:nvSpPr>
        <p:spPr bwMode="auto">
          <a:xfrm>
            <a:off x="411746" y="1177500"/>
            <a:ext cx="11471275" cy="92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82880" indent="0" algn="ctr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3200" b="1" kern="1200" baseline="0">
                <a:solidFill>
                  <a:schemeClr val="bg1"/>
                </a:solidFill>
                <a:latin typeface="+mn-lt"/>
                <a:ea typeface="+mn-ea"/>
                <a:cs typeface="Glegoo" pitchFamily="2" charset="0"/>
              </a:defRPr>
            </a:lvl1pPr>
            <a:lvl2pPr marL="4572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FFFF00"/>
                </a:solidFill>
              </a:rPr>
              <a:t>Make the EC2 angry</a:t>
            </a:r>
          </a:p>
        </p:txBody>
      </p:sp>
    </p:spTree>
    <p:extLst>
      <p:ext uri="{BB962C8B-B14F-4D97-AF65-F5344CB8AC3E}">
        <p14:creationId xmlns:p14="http://schemas.microsoft.com/office/powerpoint/2010/main" val="239428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light slidesTF00654311.potx" id="{29CB8A8A-1EB5-4B9A-8C02-52918C52E4D6}" vid="{742FD3A2-1E2A-4F32-AD9C-3A49E5E68C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 light slides</Template>
  <TotalTime>390</TotalTime>
  <Words>65</Words>
  <Application>Microsoft Office PowerPoint</Application>
  <PresentationFormat>Widescreen</PresentationFormat>
  <Paragraphs>24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Cantarell</vt:lpstr>
      <vt:lpstr>Office Theme</vt:lpstr>
      <vt:lpstr>Multi-tier Architecture</vt:lpstr>
      <vt:lpstr>Team Amber</vt:lpstr>
      <vt:lpstr>PowerPoint Presentation</vt:lpstr>
      <vt:lpstr>&lt;Codes&gt;     Lambda</vt:lpstr>
      <vt:lpstr>&lt;Codes&gt;   Python in Linux</vt:lpstr>
      <vt:lpstr>&lt;CronTab&gt;  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Multi-tier Architecture</dc:title>
  <dc:creator>Kristina Gutierrez</dc:creator>
  <cp:lastModifiedBy>Kristina Gutierrez</cp:lastModifiedBy>
  <cp:revision>7</cp:revision>
  <dcterms:created xsi:type="dcterms:W3CDTF">2023-03-22T18:16:59Z</dcterms:created>
  <dcterms:modified xsi:type="dcterms:W3CDTF">2023-03-23T21:23:31Z</dcterms:modified>
</cp:coreProperties>
</file>